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58" r:id="rId4"/>
    <p:sldId id="269" r:id="rId5"/>
    <p:sldId id="270" r:id="rId6"/>
    <p:sldId id="271" r:id="rId7"/>
    <p:sldId id="280" r:id="rId8"/>
    <p:sldId id="273" r:id="rId9"/>
    <p:sldId id="272" r:id="rId10"/>
    <p:sldId id="293" r:id="rId11"/>
    <p:sldId id="281" r:id="rId12"/>
    <p:sldId id="282" r:id="rId13"/>
    <p:sldId id="283" r:id="rId14"/>
    <p:sldId id="284" r:id="rId15"/>
    <p:sldId id="287" r:id="rId16"/>
    <p:sldId id="289" r:id="rId17"/>
    <p:sldId id="290" r:id="rId18"/>
    <p:sldId id="291" r:id="rId19"/>
    <p:sldId id="275" r:id="rId20"/>
    <p:sldId id="292" r:id="rId21"/>
    <p:sldId id="277" r:id="rId22"/>
    <p:sldId id="288" r:id="rId23"/>
    <p:sldId id="286" r:id="rId24"/>
    <p:sldId id="294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atilda" panose="020B0604020202020204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7A0000"/>
    <a:srgbClr val="00642D"/>
    <a:srgbClr val="007A37"/>
    <a:srgbClr val="006C31"/>
    <a:srgbClr val="003760"/>
    <a:srgbClr val="00589A"/>
    <a:srgbClr val="008EC0"/>
    <a:srgbClr val="993300"/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306" y="9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9E4BD-37A0-4355-90C7-B94A625C9A24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72CC-5AA9-4534-92E2-9D25ED9EE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F72CC-5AA9-4534-92E2-9D25ED9EE7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556792"/>
            <a:ext cx="66247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Необыкновенная живая вода</a:t>
            </a:r>
            <a:endParaRPr kumimoji="0" lang="ru-RU" sz="5400" i="0" u="none" strike="noStrike" kern="120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286256"/>
            <a:ext cx="3024336" cy="115212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Коваль Иван</a:t>
            </a: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8 «В» класса МБОУ СОШ № 28</a:t>
            </a: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Манаенкова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Г.И.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692696"/>
            <a:ext cx="4807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Научно-практическая конференция</a:t>
            </a:r>
          </a:p>
        </p:txBody>
      </p:sp>
    </p:spTree>
    <p:extLst>
      <p:ext uri="{BB962C8B-B14F-4D97-AF65-F5344CB8AC3E}">
        <p14:creationId xmlns:p14="http://schemas.microsoft.com/office/powerpoint/2010/main" val="406076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Введение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 lnSpcReduction="10000"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Вода составляет основу внутренней среды нашего организма. Водопроводная вода всегда имеет положительный потенциал. Естественные природные источники воды не на много лучше - большинство из них также заряжены положительно. 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В природе </a:t>
            </a:r>
            <a:r>
              <a:rPr lang="ru-RU" sz="2400" dirty="0" err="1"/>
              <a:t>антиоксидантная</a:t>
            </a:r>
            <a:r>
              <a:rPr lang="ru-RU" sz="2400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вода образуется при сложных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/>
              <a:t>условиях </a:t>
            </a:r>
            <a:r>
              <a:rPr lang="ru-RU" sz="2400" dirty="0"/>
              <a:t>преимущественно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при таянии горных ледников. </a:t>
            </a:r>
          </a:p>
        </p:txBody>
      </p:sp>
      <p:pic>
        <p:nvPicPr>
          <p:cNvPr id="6" name="Содержимое 7" descr="741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00438"/>
            <a:ext cx="3143272" cy="255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Основные свойства водородной воды </a:t>
            </a:r>
          </a:p>
        </p:txBody>
      </p:sp>
      <p:pic>
        <p:nvPicPr>
          <p:cNvPr id="6" name="Содержимое 5" descr="Screenshot_20220414-105805_Samsung Inte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984775" cy="525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Польза водородной воды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Способствует развитию коры головного мозга, что приводит к улучшению памяти.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Стимулирует пищеварение и улучшает перистальтику кишечника. 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Помогает привить полезную привычку пить воду, а не сладкие газировки. 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Улучшает иммунитет. </a:t>
            </a:r>
          </a:p>
          <a:p>
            <a:pPr marL="0" indent="360363" algn="just">
              <a:lnSpc>
                <a:spcPct val="15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Вред водородной воды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В настоящий момент обнаружить вред водородной воды не удалось. Это связано с принципом действия и свойствами микроэлемента. </a:t>
            </a:r>
          </a:p>
        </p:txBody>
      </p:sp>
      <p:pic>
        <p:nvPicPr>
          <p:cNvPr id="6" name="Содержимое 5" descr="буты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692458"/>
            <a:ext cx="5500726" cy="363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Получение водородной воды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Содержимое 5" descr="Screenshot_20220414-152950_Samsung Inte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9890" y="1000125"/>
            <a:ext cx="6884608" cy="525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Получение водородной воды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7" name="Содержимое 6" descr="Screenshot_20220414-154201_Samsung Inte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515" y="1071446"/>
            <a:ext cx="6518885" cy="505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Практическая значимость исследования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Содержимое 5" descr="20220414_155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7456337" cy="394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5445224"/>
            <a:ext cx="591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Кабинет химии и биологии в «Точке роста»</a:t>
            </a:r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Практическая значимость исследования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Содержимое 5" descr="20220414_155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9502" y="1071546"/>
            <a:ext cx="4720930" cy="223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0414_15582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73016"/>
            <a:ext cx="5112568" cy="241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34441" y="3244334"/>
            <a:ext cx="3844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Измерение электропроводимости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Практическая значимость исследования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Содержимое 5" descr="20220414_16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41593" y="1716069"/>
            <a:ext cx="2592245" cy="1303200"/>
          </a:xfrm>
        </p:spPr>
      </p:pic>
      <p:pic>
        <p:nvPicPr>
          <p:cNvPr id="7" name="Рисунок 6" descr="20220414_161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4799" y="4440119"/>
            <a:ext cx="2611058" cy="1303200"/>
          </a:xfrm>
          <a:prstGeom prst="rect">
            <a:avLst/>
          </a:prstGeom>
        </p:spPr>
      </p:pic>
      <p:pic>
        <p:nvPicPr>
          <p:cNvPr id="8" name="Рисунок 7" descr="20220414_161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83838" y="1716436"/>
            <a:ext cx="2593638" cy="1303858"/>
          </a:xfrm>
          <a:prstGeom prst="rect">
            <a:avLst/>
          </a:prstGeom>
        </p:spPr>
      </p:pic>
      <p:pic>
        <p:nvPicPr>
          <p:cNvPr id="9" name="Рисунок 8" descr="20220414_161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631047" y="4441259"/>
            <a:ext cx="2613338" cy="1303200"/>
          </a:xfrm>
          <a:prstGeom prst="rect">
            <a:avLst/>
          </a:prstGeom>
        </p:spPr>
      </p:pic>
      <p:pic>
        <p:nvPicPr>
          <p:cNvPr id="10" name="Рисунок 9" descr="20220414_1616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631027" y="4441543"/>
            <a:ext cx="2613906" cy="1303200"/>
          </a:xfrm>
          <a:prstGeom prst="rect">
            <a:avLst/>
          </a:prstGeom>
        </p:spPr>
      </p:pic>
      <p:pic>
        <p:nvPicPr>
          <p:cNvPr id="11" name="Рисунок 10" descr="20220414_1618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641856" y="1716070"/>
            <a:ext cx="2592247" cy="1303200"/>
          </a:xfrm>
          <a:prstGeom prst="rect">
            <a:avLst/>
          </a:prstGeom>
        </p:spPr>
      </p:pic>
      <p:pic>
        <p:nvPicPr>
          <p:cNvPr id="13" name="Содержимое 5" descr="водоро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2571744"/>
            <a:ext cx="1290040" cy="25717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3768" y="3429000"/>
            <a:ext cx="330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Измерение </a:t>
            </a:r>
            <a:r>
              <a:rPr lang="ru-RU" sz="2400" dirty="0" err="1"/>
              <a:t>ОВПметром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Практическая значимость исследования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3674267" cy="48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142984"/>
            <a:ext cx="3643338" cy="48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5949280"/>
            <a:ext cx="366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Измерение водородного показателя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949280"/>
            <a:ext cx="1800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Измерение ОВП</a:t>
            </a:r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Актуальность</a:t>
            </a:r>
            <a:br>
              <a:rPr lang="ru-RU" sz="3600" dirty="0"/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1538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Вода – самое удивительное создание природы. Без неё не может существовать ни один живой организм. Никакие биологические, химические реакции и технологические процессы не могут протекать без воды. </a:t>
            </a:r>
          </a:p>
        </p:txBody>
      </p:sp>
      <p:pic>
        <p:nvPicPr>
          <p:cNvPr id="6" name="Содержимое 5" descr="жиз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357562"/>
            <a:ext cx="4285526" cy="286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Практическая значимость исследования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12" name="Содержимое 11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928670"/>
            <a:ext cx="5938095" cy="280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4267633" cy="289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1003" y="4221088"/>
            <a:ext cx="3068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Измерение </a:t>
            </a:r>
          </a:p>
          <a:p>
            <a:pPr algn="ctr"/>
            <a:r>
              <a:rPr lang="ru-RU" sz="2400" dirty="0"/>
              <a:t>электропроводимости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Результат измерений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2988" y="1196975"/>
          <a:ext cx="7705724" cy="45279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Водородный 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(</a:t>
                      </a:r>
                      <a:r>
                        <a:rPr lang="en-US" sz="1400" dirty="0"/>
                        <a:t>pH</a:t>
                      </a:r>
                      <a:r>
                        <a:rPr lang="ru-RU" sz="1400" dirty="0"/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Электро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проводимость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(</a:t>
                      </a:r>
                      <a:r>
                        <a:rPr lang="ru-RU" sz="1400" dirty="0" err="1"/>
                        <a:t>мкС</a:t>
                      </a:r>
                      <a:r>
                        <a:rPr lang="ru-RU" sz="1400" dirty="0"/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ОВП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Вода негазированная </a:t>
                      </a:r>
                      <a:r>
                        <a:rPr lang="en-US" sz="1400" dirty="0"/>
                        <a:t>"</a:t>
                      </a:r>
                      <a:r>
                        <a:rPr lang="ru-RU" sz="1400" dirty="0"/>
                        <a:t>Святой источник"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14,24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284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+ 192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Вода газированная "Святой источник"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6,71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587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+ 270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Вода негазированная "Святой источник спортик"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7,92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397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+ 191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Вода газированная "Эдельвейс"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r>
                        <a:rPr lang="en-US" sz="1400"/>
                        <a:t>,09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6573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+ 253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Водопроводная вода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+ 196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Кипячёная вода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7,01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468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+ 210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Дистиллированная вода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+ 176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Водородная вода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8,54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1052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</a:t>
                      </a:r>
                      <a:r>
                        <a:rPr lang="en-US" sz="1400" dirty="0"/>
                        <a:t>114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Получение водородной воды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10" name="Содержимое 9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6499" y="2536651"/>
            <a:ext cx="4477541" cy="211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0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714488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5373216"/>
            <a:ext cx="4392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Работа с прибором для собирания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Вывод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/>
          </a:bodyPr>
          <a:lstStyle/>
          <a:p>
            <a:pPr marL="0" lvl="0" indent="273050" algn="just">
              <a:lnSpc>
                <a:spcPct val="150000"/>
              </a:lnSpc>
              <a:buNone/>
            </a:pPr>
            <a:r>
              <a:rPr lang="ru-RU" sz="2400" dirty="0"/>
              <a:t>В школьных лабораторных условиях тоже можно получить водородную воду. Для этого нужно получить водород при помощи реакции цинка с соляной кислотой в аппарате </a:t>
            </a:r>
            <a:r>
              <a:rPr lang="ru-RU" sz="2400" dirty="0" err="1"/>
              <a:t>Киппа</a:t>
            </a:r>
            <a:r>
              <a:rPr lang="ru-RU" sz="2400" dirty="0"/>
              <a:t>. После реакции мы получаем чистый водород и хлорид цинка. Часть водорода улетучивается, часть - растворяется. Полученная водородная вода имеет отрицательный ОВП. </a:t>
            </a:r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/>
          </a:bodyPr>
          <a:lstStyle/>
          <a:p>
            <a:r>
              <a:rPr lang="ru-RU" sz="3200" dirty="0"/>
              <a:t>Вывод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     Таким образом, понимая механизм получения,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использования и хранения водородной воды, можно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по максимуму извлекать пользу для своего организма.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Не зря говорят,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/>
              <a:t>вода – это жизнь</a:t>
            </a:r>
            <a:r>
              <a:rPr lang="ru-RU" sz="2400" dirty="0"/>
              <a:t>! </a:t>
            </a:r>
          </a:p>
          <a:p>
            <a:pPr marL="0" lvl="0" indent="273050" algn="just">
              <a:lnSpc>
                <a:spcPct val="150000"/>
              </a:lnSpc>
              <a:buNone/>
            </a:pPr>
            <a:endParaRPr lang="ru-RU" sz="2400" dirty="0"/>
          </a:p>
        </p:txBody>
      </p:sp>
      <p:pic>
        <p:nvPicPr>
          <p:cNvPr id="7" name="Содержимое 3" descr="на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000372"/>
            <a:ext cx="50781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Цели и задачи</a:t>
            </a:r>
            <a:br>
              <a:rPr lang="ru-RU" sz="3600" dirty="0"/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/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Цель работы: исследовать воду и изучить её уникальные свойства.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/>
              <a:t> </a:t>
            </a:r>
          </a:p>
          <a:p>
            <a:pPr indent="17463">
              <a:lnSpc>
                <a:spcPct val="150000"/>
              </a:lnSpc>
              <a:buNone/>
            </a:pPr>
            <a:r>
              <a:rPr lang="ru-RU" sz="2400" dirty="0"/>
              <a:t>Задачи: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/>
              <a:t>1. собрать сведения о воде;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/>
              <a:t>2. провести опыты с водой;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/>
              <a:t>3. сделать вывод о проведенной работе.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st29.stblizko.ru/images/product/196/259/822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28246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Объект и предмет исследования, гипотеза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1538" y="1000108"/>
            <a:ext cx="7704856" cy="525658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Объект исследования: вода.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Предмет исследования: свойства воды.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Гипотеза: вода,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благодаря своим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волшебным свойствам,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просто необходима для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жизни на Земле.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million-wallpapers.ru/wallpapers/0/15/385105038111102/xolodnyj-puzyr-vody-s-gorodom-vnut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357430"/>
            <a:ext cx="4417256" cy="276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/>
          </a:bodyPr>
          <a:lstStyle/>
          <a:p>
            <a:r>
              <a:rPr lang="ru-RU" sz="3200" dirty="0"/>
              <a:t>Методы исследования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AutoNum type="arabicPeriod"/>
            </a:pPr>
            <a:r>
              <a:rPr lang="ru-RU" sz="2400" u="sng" dirty="0"/>
              <a:t>Органолептический</a:t>
            </a:r>
            <a:r>
              <a:rPr lang="ru-RU" sz="2400" dirty="0"/>
              <a:t> - это метод, оценивающий качества, доступные органам чувств человека. Органолептическое исследование включало в себя оценку цветности, запаха, прозрачности воды и её вкуса.</a:t>
            </a:r>
            <a:endParaRPr lang="ru-RU" sz="2400" u="sng" dirty="0"/>
          </a:p>
          <a:p>
            <a:pPr marL="0" indent="360363" algn="just">
              <a:lnSpc>
                <a:spcPct val="150000"/>
              </a:lnSpc>
              <a:buAutoNum type="arabicPeriod"/>
            </a:pPr>
            <a:r>
              <a:rPr lang="ru-RU" sz="2400" u="sng" dirty="0"/>
              <a:t>Физико-химический</a:t>
            </a:r>
            <a:r>
              <a:rPr lang="ru-RU" sz="2400" dirty="0"/>
              <a:t> - это анализ воды на физико-химические показатели, производился по нескольким показателям: минерализация, щёлочность, окисляемость.  </a:t>
            </a:r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Введение</a:t>
            </a:r>
            <a:br>
              <a:rPr lang="ru-RU" sz="3600" dirty="0"/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1538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«Понять воду - значит понять Вселенную, все чудеса природы и саму жизнь», - слова довольно известного японского исследователя </a:t>
            </a:r>
            <a:r>
              <a:rPr lang="ru-RU" sz="2400" dirty="0" err="1"/>
              <a:t>Масару</a:t>
            </a:r>
            <a:r>
              <a:rPr lang="ru-RU" sz="2400" dirty="0"/>
              <a:t> </a:t>
            </a:r>
            <a:r>
              <a:rPr lang="ru-RU" sz="2400" dirty="0" err="1"/>
              <a:t>Эмото</a:t>
            </a:r>
            <a:r>
              <a:rPr lang="ru-RU" sz="2400" dirty="0"/>
              <a:t>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Вода — бинарное неорганическое соединение с химической формулой Н</a:t>
            </a:r>
            <a:r>
              <a:rPr lang="ru-RU" sz="2400" baseline="-25000" dirty="0"/>
              <a:t>2</a:t>
            </a:r>
            <a:r>
              <a:rPr lang="ru-RU" sz="2400" dirty="0"/>
              <a:t>О. При нормальных условиях представляет собой прозрачную жидкость, не имеющую цвета, запаха и вкуса. В твёрдом состоянии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называется льдом, а в газообразном —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водяным паром.</a:t>
            </a:r>
          </a:p>
          <a:p>
            <a:pPr marL="0" indent="360363" algn="just">
              <a:lnSpc>
                <a:spcPct val="150000"/>
              </a:lnSpc>
              <a:buNone/>
            </a:pPr>
            <a:endParaRPr lang="ru-RU" sz="2400" dirty="0"/>
          </a:p>
        </p:txBody>
      </p:sp>
      <p:pic>
        <p:nvPicPr>
          <p:cNvPr id="6" name="Рисунок 5" descr="Вода Лед Капли фото воде, капля, капельки, капель, льда обои картинки скача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929198"/>
            <a:ext cx="214314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Введение</a:t>
            </a:r>
            <a:br>
              <a:rPr lang="ru-RU" sz="3600" dirty="0"/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1538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Многочисленные исследования учёных доказали, что водородная вода – это самая лучшая </a:t>
            </a:r>
            <a:r>
              <a:rPr lang="ru-RU" sz="2400" dirty="0" err="1"/>
              <a:t>антиоксидантная</a:t>
            </a:r>
            <a:r>
              <a:rPr lang="ru-RU" sz="2400" dirty="0"/>
              <a:t> жидкость во всём мире. 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Её польза и вред в данном вопросе изучены многократно, а положительное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мнение врачей - тому подтверждение. </a:t>
            </a:r>
          </a:p>
        </p:txBody>
      </p:sp>
      <p:pic>
        <p:nvPicPr>
          <p:cNvPr id="7" name="Рисунок 6" descr="https://sc02.alicdn.com/kf/HTB1iaV8lXooBKNjSZFPq6xa2XXa9/230582919/HTB1iaV8lXooBKNjSZFPq6xa2XXa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429000"/>
            <a:ext cx="2561670" cy="288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43866" cy="648072"/>
          </a:xfrm>
        </p:spPr>
        <p:txBody>
          <a:bodyPr>
            <a:normAutofit/>
          </a:bodyPr>
          <a:lstStyle/>
          <a:p>
            <a:r>
              <a:rPr lang="ru-RU" sz="3200" dirty="0"/>
              <a:t>Введение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Свежий воздух, который нам дарят зелёные растения, имеет </a:t>
            </a:r>
            <a:r>
              <a:rPr lang="ru-RU" sz="2400" dirty="0" err="1"/>
              <a:t>антиоксидантные</a:t>
            </a:r>
            <a:r>
              <a:rPr lang="ru-RU" sz="2400" dirty="0"/>
              <a:t> свойства. 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Употребление СВЕЖИХ овощей и фруктов способствует восполнению защитных сил организма за счёт </a:t>
            </a:r>
            <a:r>
              <a:rPr lang="ru-RU" sz="2400" dirty="0" err="1"/>
              <a:t>антиоксидантных</a:t>
            </a:r>
            <a:r>
              <a:rPr lang="ru-RU" sz="2400" dirty="0"/>
              <a:t> свойств их соков и витаминов.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phonoteka.org/uploads/posts/2021-04/1619049136_3-phonoteka_org-p-foni-dlya-prezentatsii-voda-istochnik-zhiz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00504"/>
            <a:ext cx="3071834" cy="223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2.rozetka.ua/goods/14194334/125493308_images_14194334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2928958" cy="217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33418" cy="6235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Введение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256584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/>
              <a:t>Практически любая растительная пища несёт в себе полезный заряд. Но только в том случает, если эти растения были сами здоровы, росли в чистой почве и питались чистой водой. </a:t>
            </a:r>
          </a:p>
        </p:txBody>
      </p:sp>
      <p:pic>
        <p:nvPicPr>
          <p:cNvPr id="6" name="Содержимое 4" descr="морков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000372"/>
            <a:ext cx="3891346" cy="32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683</Words>
  <Application>Microsoft Office PowerPoint</Application>
  <PresentationFormat>Экран (4:3)</PresentationFormat>
  <Paragraphs>121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Times New Roman</vt:lpstr>
      <vt:lpstr>Wingdings</vt:lpstr>
      <vt:lpstr>Arial</vt:lpstr>
      <vt:lpstr>Calibri</vt:lpstr>
      <vt:lpstr>Matilda</vt:lpstr>
      <vt:lpstr>Тема Office</vt:lpstr>
      <vt:lpstr>Презентация PowerPoint</vt:lpstr>
      <vt:lpstr> Актуальность </vt:lpstr>
      <vt:lpstr> Цели и задачи </vt:lpstr>
      <vt:lpstr>Объект и предмет исследования, гипотеза</vt:lpstr>
      <vt:lpstr>Методы исследования</vt:lpstr>
      <vt:lpstr> Введение </vt:lpstr>
      <vt:lpstr> Введение </vt:lpstr>
      <vt:lpstr>Введение</vt:lpstr>
      <vt:lpstr>Введение</vt:lpstr>
      <vt:lpstr>Введение</vt:lpstr>
      <vt:lpstr>Основные свойства водородной воды </vt:lpstr>
      <vt:lpstr>Польза водородной воды</vt:lpstr>
      <vt:lpstr>Вред водородной воды</vt:lpstr>
      <vt:lpstr>Получение водородной воды</vt:lpstr>
      <vt:lpstr>Получение водородной воды</vt:lpstr>
      <vt:lpstr>Практическая значимость исследования</vt:lpstr>
      <vt:lpstr>Практическая значимость исследования</vt:lpstr>
      <vt:lpstr>Практическая значимость исследования</vt:lpstr>
      <vt:lpstr>Практическая значимость исследования</vt:lpstr>
      <vt:lpstr>Практическая значимость исследования</vt:lpstr>
      <vt:lpstr>Результат измерений</vt:lpstr>
      <vt:lpstr>Получение водородной воды</vt:lpstr>
      <vt:lpstr>Вывод</vt:lpstr>
      <vt:lpstr>Вывод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SCHOOL28SP</cp:lastModifiedBy>
  <cp:revision>115</cp:revision>
  <dcterms:created xsi:type="dcterms:W3CDTF">2019-08-10T19:30:32Z</dcterms:created>
  <dcterms:modified xsi:type="dcterms:W3CDTF">2022-05-25T10:25:10Z</dcterms:modified>
</cp:coreProperties>
</file>