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6"/>
  </p:notesMasterIdLst>
  <p:sldIdLst>
    <p:sldId id="256" r:id="rId2"/>
    <p:sldId id="364" r:id="rId3"/>
    <p:sldId id="324" r:id="rId4"/>
    <p:sldId id="360" r:id="rId5"/>
    <p:sldId id="325" r:id="rId6"/>
    <p:sldId id="357" r:id="rId7"/>
    <p:sldId id="358" r:id="rId8"/>
    <p:sldId id="359" r:id="rId9"/>
    <p:sldId id="361" r:id="rId10"/>
    <p:sldId id="326" r:id="rId11"/>
    <p:sldId id="362" r:id="rId12"/>
    <p:sldId id="363" r:id="rId13"/>
    <p:sldId id="319" r:id="rId14"/>
    <p:sldId id="36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2" autoAdjust="0"/>
    <p:restoredTop sz="89496" autoAdjust="0"/>
  </p:normalViewPr>
  <p:slideViewPr>
    <p:cSldViewPr snapToGrid="0">
      <p:cViewPr varScale="1">
        <p:scale>
          <a:sx n="66" d="100"/>
          <a:sy n="66" d="100"/>
        </p:scale>
        <p:origin x="-996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6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711BE-461D-4166-8F86-D9F22265FA81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9CBBB-04D2-4AD9-B5A6-CED956BA3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11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9CBBB-04D2-4AD9-B5A6-CED956BA377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060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60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40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99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24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19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36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37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18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40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9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08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67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3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02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0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39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359E8-EF01-4E3F-B1FB-65801C6FF855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92423F1-3E96-4F9B-8AA1-2DF81D50D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03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44541" y="368095"/>
            <a:ext cx="4288971" cy="6727371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МБОУ Мухановская СОШ, музей «Память»</a:t>
            </a:r>
            <a:br>
              <a:rPr lang="ru-RU" sz="2800" b="1" i="1" dirty="0" smtClean="0">
                <a:solidFill>
                  <a:schemeClr val="tx1"/>
                </a:solidFill>
              </a:rPr>
            </a:br>
            <a:r>
              <a:rPr lang="ru-RU" sz="9600" b="1" i="1" dirty="0" smtClean="0">
                <a:solidFill>
                  <a:schemeClr val="tx1"/>
                </a:solidFill>
              </a:rPr>
              <a:t>Помню имя твоё</a:t>
            </a:r>
            <a:endParaRPr lang="ru-RU" sz="9600" b="1" i="1" dirty="0">
              <a:solidFill>
                <a:schemeClr val="tx1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96" y="238991"/>
            <a:ext cx="4586459" cy="6307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312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981" y="218207"/>
            <a:ext cx="4717472" cy="63280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5215" y="455467"/>
            <a:ext cx="4185611" cy="5853545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Люда Рогатина с подругой Надеждой </a:t>
            </a:r>
            <a:endParaRPr lang="ru-RU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26" y="261851"/>
            <a:ext cx="8776301" cy="54851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2509" y="6089073"/>
            <a:ext cx="11585863" cy="5818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i="1" dirty="0" smtClean="0">
                <a:solidFill>
                  <a:schemeClr val="tx1"/>
                </a:solidFill>
              </a:rPr>
              <a:t>Люся с братом Валентином, трагически погибшим во время службы в армии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6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95" y="259773"/>
            <a:ext cx="4694960" cy="62599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63429" y="1037215"/>
            <a:ext cx="6265720" cy="46992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лирическ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078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0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озенбаум. А может не было войны-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5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8690" y="93517"/>
            <a:ext cx="8756073" cy="65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8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556" y="353291"/>
            <a:ext cx="5351317" cy="6192981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Над проектом работали: Горбунова К., Марукян К., Грыженкова А.</a:t>
            </a:r>
            <a:br>
              <a:rPr lang="ru-RU" b="1" i="1" dirty="0" smtClean="0">
                <a:solidFill>
                  <a:schemeClr val="tx1"/>
                </a:solidFill>
              </a:rPr>
            </a:br>
            <a:r>
              <a:rPr lang="ru-RU" b="1" i="1" dirty="0" smtClean="0">
                <a:solidFill>
                  <a:schemeClr val="tx1"/>
                </a:solidFill>
              </a:rPr>
              <a:t>При подготовке презентации использованы воспоминания Л.Б. Рогатиной (Борисовой)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538" y="862445"/>
            <a:ext cx="6095999" cy="4571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9310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74"/>
          <a:stretch/>
        </p:blipFill>
        <p:spPr>
          <a:xfrm>
            <a:off x="6657875" y="465121"/>
            <a:ext cx="5143499" cy="57199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09" y="2466845"/>
            <a:ext cx="5476009" cy="4110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245" y="0"/>
            <a:ext cx="4315690" cy="3917691"/>
          </a:xfrm>
          <a:prstGeom prst="rect">
            <a:avLst/>
          </a:prstGeom>
        </p:spPr>
      </p:pic>
      <p:pic>
        <p:nvPicPr>
          <p:cNvPr id="5" name="лирическ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96574" y="6185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3578" y="288965"/>
            <a:ext cx="4037170" cy="6111833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chemeClr val="tx1"/>
                </a:solidFill>
              </a:rPr>
              <a:t>Анна Ивановна Рогатина с детьми Люсей и Валентином.</a:t>
            </a:r>
            <a:br>
              <a:rPr lang="ru-RU" sz="4400" b="1" i="1" dirty="0" smtClean="0">
                <a:solidFill>
                  <a:schemeClr val="tx1"/>
                </a:solidFill>
              </a:rPr>
            </a:br>
            <a:r>
              <a:rPr lang="ru-RU" sz="4400" b="1" i="1" dirty="0" smtClean="0">
                <a:solidFill>
                  <a:schemeClr val="tx1"/>
                </a:solidFill>
              </a:rPr>
              <a:t>40-е годы</a:t>
            </a:r>
            <a:endParaRPr lang="ru-RU" sz="4400" b="1" i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023261" y="240959"/>
            <a:ext cx="4904509" cy="637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60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36" y="315559"/>
            <a:ext cx="4759031" cy="63865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627" y="279191"/>
            <a:ext cx="4182143" cy="64229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6183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081" y="180516"/>
            <a:ext cx="9071264" cy="64408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3.левитан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127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458" y="342899"/>
            <a:ext cx="4179523" cy="62033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16" y="342899"/>
            <a:ext cx="6615905" cy="44275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143500"/>
            <a:ext cx="6743700" cy="151707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Пока муж воевал, Анне Ивановне с детками приходилось ходить по деревням и просить милостыню</a:t>
            </a:r>
            <a:endParaRPr lang="ru-RU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9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722" y="271830"/>
            <a:ext cx="9133188" cy="63818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Zvuki_prirody._-_Voj_volka.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5255" y="5898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2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322" y="280120"/>
            <a:ext cx="8301068" cy="54584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7856" y="5953991"/>
            <a:ext cx="10505208" cy="904009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До поздней осени приходилось ночевать Ане с детками в стогах сена</a:t>
            </a:r>
            <a:endParaRPr lang="ru-RU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2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92" y="299973"/>
            <a:ext cx="4646758" cy="62359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38455" y="299973"/>
            <a:ext cx="5424053" cy="6235909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Люся росла слабой девочкой, врачи поставили ей диагноз «малокровие», из-за этого и в школу мать отдала ее позже-в 9 лет.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683</TotalTime>
  <Words>99</Words>
  <Application>Microsoft Office PowerPoint</Application>
  <PresentationFormat>Произвольный</PresentationFormat>
  <Paragraphs>9</Paragraphs>
  <Slides>14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Грань</vt:lpstr>
      <vt:lpstr>МБОУ Мухановская СОШ, музей «Память» Помню имя твоё</vt:lpstr>
      <vt:lpstr>Презентация PowerPoint</vt:lpstr>
      <vt:lpstr>Анна Ивановна Рогатина с детьми Люсей и Валентином. 40-е годы</vt:lpstr>
      <vt:lpstr>Презентация PowerPoint</vt:lpstr>
      <vt:lpstr>Презентация PowerPoint</vt:lpstr>
      <vt:lpstr>Пока муж воевал, Анне Ивановне с детками приходилось ходить по деревням и просить милостыню</vt:lpstr>
      <vt:lpstr>Презентация PowerPoint</vt:lpstr>
      <vt:lpstr>До поздней осени приходилось ночевать Ане с детками в стогах сена</vt:lpstr>
      <vt:lpstr>Люся росла слабой девочкой, врачи поставили ей диагноз «малокровие», из-за этого и в школу мать отдала ее позже-в 9 лет.</vt:lpstr>
      <vt:lpstr>Люда Рогатина с подругой Надеждой </vt:lpstr>
      <vt:lpstr>Люся с братом Валентином, трагически погибшим во время службы в армии.</vt:lpstr>
      <vt:lpstr>Презентация PowerPoint</vt:lpstr>
      <vt:lpstr>Презентация PowerPoint</vt:lpstr>
      <vt:lpstr>Над проектом работали: Горбунова К., Марукян К., Грыженкова А. При подготовке презентации использованы воспоминания Л.Б. Рогатиной (Борисовой)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Война глазами детей</dc:title>
  <dc:creator>Ягорка</dc:creator>
  <cp:lastModifiedBy>Галина</cp:lastModifiedBy>
  <cp:revision>66</cp:revision>
  <dcterms:created xsi:type="dcterms:W3CDTF">2015-03-15T17:58:12Z</dcterms:created>
  <dcterms:modified xsi:type="dcterms:W3CDTF">2019-08-08T09:02:16Z</dcterms:modified>
</cp:coreProperties>
</file>